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4"/>
    <p:restoredTop sz="97678"/>
  </p:normalViewPr>
  <p:slideViewPr>
    <p:cSldViewPr snapToGrid="0">
      <p:cViewPr varScale="1">
        <p:scale>
          <a:sx n="129" d="100"/>
          <a:sy n="129" d="100"/>
        </p:scale>
        <p:origin x="24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76800" y="2921169"/>
            <a:ext cx="843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7" y="5651074"/>
            <a:ext cx="4785264" cy="81617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53645-0378-8CD2-837C-539BA66FD46A}"/>
              </a:ext>
            </a:extLst>
          </p:cNvPr>
          <p:cNvSpPr/>
          <p:nvPr/>
        </p:nvSpPr>
        <p:spPr>
          <a:xfrm>
            <a:off x="106901" y="4078339"/>
            <a:ext cx="2492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34D30F-7C61-D6FE-E86D-605A3F5BF68D}"/>
              </a:ext>
            </a:extLst>
          </p:cNvPr>
          <p:cNvSpPr/>
          <p:nvPr/>
        </p:nvSpPr>
        <p:spPr>
          <a:xfrm>
            <a:off x="512349" y="4478449"/>
            <a:ext cx="11236828" cy="2004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위한 콜백 함수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제공하며 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1558F78-07F0-0999-3A3B-FA1A225D7ED1}"/>
              </a:ext>
            </a:extLst>
          </p:cNvPr>
          <p:cNvSpPr/>
          <p:nvPr/>
        </p:nvSpPr>
        <p:spPr>
          <a:xfrm>
            <a:off x="3568133" y="297579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F804511-1B53-7609-76E1-28F71BC4A949}"/>
              </a:ext>
            </a:extLst>
          </p:cNvPr>
          <p:cNvSpPr/>
          <p:nvPr/>
        </p:nvSpPr>
        <p:spPr>
          <a:xfrm>
            <a:off x="2062550" y="147313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B4A94C3-E21F-A9C6-A832-E72B93E6EF74}"/>
              </a:ext>
            </a:extLst>
          </p:cNvPr>
          <p:cNvSpPr/>
          <p:nvPr/>
        </p:nvSpPr>
        <p:spPr>
          <a:xfrm>
            <a:off x="5107176" y="147313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39AADA59-D15B-BE02-6F4B-351B109EF6AA}"/>
              </a:ext>
            </a:extLst>
          </p:cNvPr>
          <p:cNvCxnSpPr>
            <a:cxnSpLocks/>
            <a:stCxn id="19" idx="2"/>
            <a:endCxn id="20" idx="2"/>
          </p:cNvCxnSpPr>
          <p:nvPr/>
        </p:nvCxnSpPr>
        <p:spPr>
          <a:xfrm rot="5400000" flipH="1" flipV="1">
            <a:off x="4805072" y="77119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74C1A1-1479-A1CB-46DD-42634D7218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788343" y="253610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1062787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1062786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5089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등의 </a:t>
            </a:r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</a:p>
          <a:p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583236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1113423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74804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822690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3124561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338312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742338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816981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805913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901716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9089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-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2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이전과 동일한 스레드에서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새로운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95416" y="6237928"/>
            <a:ext cx="12030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268521" y="1534242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7534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pose[Async]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105538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8202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thenCombine[Async](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251878"/>
            <a:ext cx="1916357" cy="140627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24561" y="1799153"/>
            <a:ext cx="17542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33149" y="3921863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38314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77048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1779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7405" y="2224741"/>
            <a:ext cx="1498284" cy="5327812"/>
          </a:xfrm>
          <a:prstGeom prst="bentConnector3">
            <a:avLst>
              <a:gd name="adj1" fmla="val -1525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056756"/>
            <a:ext cx="1916357" cy="1479756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033536" y="1635856"/>
            <a:ext cx="1764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CompletableFuture#4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377955" y="3723432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215290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60262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010069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64460" y="2054061"/>
            <a:ext cx="1508979" cy="5283006"/>
          </a:xfrm>
          <a:prstGeom prst="bentConnector3">
            <a:avLst>
              <a:gd name="adj1" fmla="val -1514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78258" y="5777217"/>
            <a:ext cx="1542592" cy="21510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AltResult(ex)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118860</TotalTime>
  <Words>56864</Words>
  <Application>Microsoft Macintosh PowerPoint</Application>
  <PresentationFormat>와이드스크린</PresentationFormat>
  <Paragraphs>8352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5229</cp:revision>
  <cp:lastPrinted>2023-07-11T00:52:43Z</cp:lastPrinted>
  <dcterms:created xsi:type="dcterms:W3CDTF">2023-07-06T08:30:16Z</dcterms:created>
  <dcterms:modified xsi:type="dcterms:W3CDTF">2023-11-02T09:02:15Z</dcterms:modified>
</cp:coreProperties>
</file>